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DF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14"/>
    <p:restoredTop sz="94591"/>
  </p:normalViewPr>
  <p:slideViewPr>
    <p:cSldViewPr snapToGrid="0" snapToObjects="1">
      <p:cViewPr>
        <p:scale>
          <a:sx n="96" d="100"/>
          <a:sy n="96" d="100"/>
        </p:scale>
        <p:origin x="888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tiff>
</file>

<file path=ppt/media/image3.tiff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0E259-3455-D246-B648-0D218243B5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CB12ED-0680-364E-A5E0-9163695CE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A16D6-2C99-DA4E-A82D-7CC326B8E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58E61-0823-D84E-9E50-0DD5856B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7340F-1EB2-AA4F-BCE6-46B207E8E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53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5C8AD-6194-9149-AA82-FE05D6087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2379E4-CD28-564E-A265-75E1701B64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91AA8-CDD0-4D4F-86FD-B7920F733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464FF-6393-2946-A894-E99759836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50A0D-82C8-744E-A408-4AAC67B58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45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712A18-767E-B24F-BA58-A865199FF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2FB85-FF3D-B84D-B8F5-6C45D817D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B7990-DF22-7847-9ECC-59FE1542B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501D8-F43E-B041-9136-50809637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F22D5-E2B8-9C44-8D0D-6BD60B0E0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941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A6781-6323-3142-BBC5-9AB2BACA3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182CC-62A3-BE4C-AB69-AEF5C4CEA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0F281-463F-2E40-AAB0-355B86856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EF19B-53D1-5244-9089-0C51C96E7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C7747-E8D0-9D4C-A7EA-876817E84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850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9AC7-AEC7-8C47-AC90-67B61667F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87912-F51B-364E-945B-D8BC157E0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CFEC6-4CA8-944F-A1BD-A0A654C50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256EC-2B5D-324E-850E-BC210F784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4E7E6-E3BA-B547-8C00-1772F7222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825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6973B-C756-CA4B-A1AE-432D88DA3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7064C-69A0-E743-B9A9-A5FD9C9D47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D63A57-E65E-DC40-B72F-AC4A47AB1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7D6F5B-E549-C749-8C7E-7D282CC9D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E3EBE0-BF5C-F647-98E3-9503DF75F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B34180-8B72-E542-A620-B0E410C5F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67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09BDE-C74C-4A44-AECF-A32AA5108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B0FEF-84C0-1043-A0D8-7A9658ED4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27D5E-8D3A-4D4F-8F7B-1EF988E1B0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5D6D3D-748A-FE4A-8505-9427D46068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04E3D5-763A-8648-A6ED-2C2ED1BDCB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C54A2D-DDE8-AB41-A63A-9E636A8C0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14BDD1-8C95-E248-82C7-97C158FFB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A4C48E-1E09-E24C-9936-DE453DFC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851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02241-9B86-6B47-9776-4D3CC0B9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FEB1DD-B321-2343-B7B9-C57EEC451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BC3429-E28E-524C-BB8D-B6C0DC04B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351FE8-3E55-CD4E-8836-7F16BDC4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12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545E2E-7083-5D4E-ADA3-4D7864EA9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FD3C6-BAAA-A548-A449-B9B7757F6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6A3113-F18C-B34A-9729-F4993B8A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95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1058-C97B-0246-BE16-2C2A2B100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BBD43-E5B8-4041-AA26-17FCECD71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2A0A0F-28C4-1740-AE5B-18DE88613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E127C-0BD6-9F42-A988-04627FDD9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ECC37-779A-D64F-9561-8F3A276B8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DC7DB-3D7C-A841-8B1C-BEFD3CD5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90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5F77A-C69B-6D45-93BD-F30769412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B9F23-B07C-1048-A692-40C1E7F22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395B09-D106-9646-8A62-7DA8E1CB6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104A45-CC5B-CD45-9190-7BFF6AD16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B85FC-064D-B348-B619-2C33F2636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7EE8F-4D9E-994E-9B77-C8C3D004A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03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9B913-CAE8-6B4D-AB76-148FABB42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D627D-A174-7243-9AB8-CCF525EB3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A3B20-6B44-F440-91B3-15BE1C97DF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0884C-1339-2249-ABED-A45A2DC30B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C7C48-92FD-1245-A543-4A7713319B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778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9DB12C9-F2F6-CA40-A94A-0FF0E258F9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5DF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AF2A0B-DEEA-0F46-ACF2-F8CC4A85A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5765" y="-236134"/>
            <a:ext cx="9144000" cy="2387600"/>
          </a:xfrm>
        </p:spPr>
        <p:txBody>
          <a:bodyPr/>
          <a:lstStyle/>
          <a:p>
            <a:r>
              <a:rPr lang="en-US" dirty="0"/>
              <a:t>Welcome to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BDC7D46-AE31-784F-96A3-6F5E33AF8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35" y="1795005"/>
            <a:ext cx="10487530" cy="37488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A1577CA-6F58-9F44-9DE6-A6C65CDBAE79}"/>
              </a:ext>
            </a:extLst>
          </p:cNvPr>
          <p:cNvSpPr txBox="1"/>
          <p:nvPr/>
        </p:nvSpPr>
        <p:spPr>
          <a:xfrm>
            <a:off x="6096000" y="5549172"/>
            <a:ext cx="43986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easier way to learn languages</a:t>
            </a:r>
          </a:p>
        </p:txBody>
      </p:sp>
    </p:spTree>
    <p:extLst>
      <p:ext uri="{BB962C8B-B14F-4D97-AF65-F5344CB8AC3E}">
        <p14:creationId xmlns:p14="http://schemas.microsoft.com/office/powerpoint/2010/main" val="534022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E8DFA8-409A-F04F-A738-5686D798148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5DF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976D25-61C7-0A4C-95C9-15B3AEFD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 a user, I would like to…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CA7E3E-23F5-4743-BFEC-928C0469F423}"/>
              </a:ext>
            </a:extLst>
          </p:cNvPr>
          <p:cNvSpPr txBox="1"/>
          <p:nvPr/>
        </p:nvSpPr>
        <p:spPr>
          <a:xfrm>
            <a:off x="838200" y="1605585"/>
            <a:ext cx="10876722" cy="361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Improve my foreign language comprehension.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Read my own books with assistance as needed.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Review my shortcomings.</a:t>
            </a:r>
          </a:p>
        </p:txBody>
      </p:sp>
    </p:spTree>
    <p:extLst>
      <p:ext uri="{BB962C8B-B14F-4D97-AF65-F5344CB8AC3E}">
        <p14:creationId xmlns:p14="http://schemas.microsoft.com/office/powerpoint/2010/main" val="1308151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429F20-FEE2-914E-9D6C-B4A2357BB1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5DF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091375-E054-9941-8D0C-9D1D37C19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Tech Stack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7CECAA-B432-FD4F-8D3F-F8EA47D1C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144" y="1330395"/>
            <a:ext cx="2265293" cy="22652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DF98CA-E8D6-1A44-AE79-DA50E2F41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4693" y="4187274"/>
            <a:ext cx="1905000" cy="190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95CC5A-E579-8B40-8BE0-AB8D05BE84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9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88126" y="2064236"/>
            <a:ext cx="3114260" cy="3114260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F8C323C-9E53-FB43-A37E-5C17068BAD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1563" y="4187274"/>
            <a:ext cx="1905000" cy="1905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79F01C-32B2-F849-A931-AEAA780DC2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1563" y="1690688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727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38</Words>
  <Application>Microsoft Macintosh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Welcome to </vt:lpstr>
      <vt:lpstr>As a user, I would like to…</vt:lpstr>
      <vt:lpstr>Tech Stack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</dc:title>
  <dc:creator>Dan Zajac</dc:creator>
  <cp:lastModifiedBy>Dan Zajac</cp:lastModifiedBy>
  <cp:revision>6</cp:revision>
  <dcterms:created xsi:type="dcterms:W3CDTF">2019-07-02T22:25:51Z</dcterms:created>
  <dcterms:modified xsi:type="dcterms:W3CDTF">2019-07-02T23:16:24Z</dcterms:modified>
</cp:coreProperties>
</file>

<file path=docProps/thumbnail.jpeg>
</file>